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69" r:id="rId2"/>
    <p:sldId id="374" r:id="rId3"/>
    <p:sldId id="363" r:id="rId4"/>
    <p:sldId id="378" r:id="rId5"/>
    <p:sldId id="377" r:id="rId6"/>
    <p:sldId id="376" r:id="rId7"/>
    <p:sldId id="365" r:id="rId8"/>
    <p:sldId id="366" r:id="rId9"/>
    <p:sldId id="356" r:id="rId10"/>
    <p:sldId id="364" r:id="rId11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FBDDD9"/>
    <a:srgbClr val="E1F2FF"/>
    <a:srgbClr val="BDE3FF"/>
    <a:srgbClr val="D1EBFF"/>
    <a:srgbClr val="F49F94"/>
    <a:srgbClr val="E6E4E0"/>
    <a:srgbClr val="E7DDEF"/>
    <a:srgbClr val="CDE1EC"/>
    <a:srgbClr val="F8E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503" autoAdjust="0"/>
  </p:normalViewPr>
  <p:slideViewPr>
    <p:cSldViewPr snapToGrid="0" showGuides="1">
      <p:cViewPr varScale="1">
        <p:scale>
          <a:sx n="74" d="100"/>
          <a:sy n="74" d="100"/>
        </p:scale>
        <p:origin x="427" y="77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0595A-E156-1722-DA8D-E77E5F09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F2E232-C083-8F5C-041F-6A39B2C41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9FF3E9-E2CF-079C-2DA7-CF7AC607C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3B56CD-6F85-EDB8-F007-1F4BF6764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1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0A0C5-414E-0537-5238-BA05BC1E6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44BE0A-BABB-DEE5-C48C-25ACD71EC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A2CB64-1D25-D0C2-7360-F8CE39743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52387E-1908-A6B6-257A-9C6ABD29C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69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9024-A8C7-0849-B986-5AC8E1CA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D12D33-3F00-03F7-D51D-74B1EF592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32F9FB-CC9A-88A7-01DD-C0B68362F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9710D-77A6-DB76-7C2D-DA5196D89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358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DCB8-EE69-8D64-2E5E-FB1E68DC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298606-A02A-A006-2C87-440F3D051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015613-097D-E982-207F-06B59C1F7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ACB3AA-FD21-9FC1-0116-24F86F64A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9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6.jp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jp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944115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많이 해 봤어요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꽤 해 봤어요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조금 해 봤어요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해본 적 있어요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138940" cy="158736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/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/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" t="4181" b="21303"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757C29-CECD-E801-601B-490BFDD8E5B7}"/>
              </a:ext>
            </a:extLst>
          </p:cNvPr>
          <p:cNvSpPr/>
          <p:nvPr/>
        </p:nvSpPr>
        <p:spPr>
          <a:xfrm>
            <a:off x="336000" y="188912"/>
            <a:ext cx="11520000" cy="64801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46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81696"/>
              <a:chOff x="450266" y="1744161"/>
              <a:chExt cx="5421634" cy="158169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NCS 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교육 정보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  <a:endPara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672480" cy="790848"/>
                <a:chOff x="1568943" y="1626154"/>
                <a:chExt cx="3672480" cy="7908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교육 내용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  <a:endPara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672480" cy="636960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문서 작성 및 평가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b="1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프리것버드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9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현장실습</a:t>
                </a:r>
                <a:r>
                  <a:rPr lang="en-US" altLang="ko-KR" sz="9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ko-KR" altLang="en-US" sz="9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주요 업무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  <a:endPara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주요 결과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  <a:endPara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한국공학대학교</a:t>
              </a:r>
              <a:endParaRPr lang="en-US" altLang="ko-KR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924F6-0E36-E6CA-4A23-707A7711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44DEF6B-150C-4577-0B94-DA83A8A2F8B4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477CD9-4162-5057-D5B8-60F33339A758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B359BB8-4579-812F-6401-2C120A9B547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88304757-961D-9678-B3BA-10F94D2E2A7E}"/>
              </a:ext>
            </a:extLst>
          </p:cNvPr>
          <p:cNvSpPr txBox="1"/>
          <p:nvPr/>
        </p:nvSpPr>
        <p:spPr>
          <a:xfrm>
            <a:off x="334964" y="1038444"/>
            <a:ext cx="6405600" cy="226591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전투 시스템과 스킬을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역기획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했습니다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기획에 데이터를 추가하기 위해 데이터 테이블을 작성했습니다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49C6AD8-67FC-8127-3311-3D79D99BB0E0}"/>
              </a:ext>
            </a:extLst>
          </p:cNvPr>
          <p:cNvGrpSpPr/>
          <p:nvPr/>
        </p:nvGrpSpPr>
        <p:grpSpPr>
          <a:xfrm>
            <a:off x="336000" y="706896"/>
            <a:ext cx="951780" cy="230846"/>
            <a:chOff x="336000" y="761795"/>
            <a:chExt cx="951780" cy="23084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8A1AFCA-AB92-1D1A-F35B-57F13BDCBF3A}"/>
                </a:ext>
              </a:extLst>
            </p:cNvPr>
            <p:cNvSpPr/>
            <p:nvPr/>
          </p:nvSpPr>
          <p:spPr>
            <a:xfrm>
              <a:off x="336000" y="761795"/>
              <a:ext cx="951780" cy="230846"/>
            </a:xfrm>
            <a:prstGeom prst="rect">
              <a:avLst/>
            </a:prstGeom>
            <a:solidFill>
              <a:srgbClr val="E1F2FF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4BA266-E888-0BD1-66F7-2F87D84FCB88}"/>
                </a:ext>
              </a:extLst>
            </p:cNvPr>
            <p:cNvSpPr txBox="1"/>
            <p:nvPr/>
          </p:nvSpPr>
          <p:spPr>
            <a:xfrm>
              <a:off x="626743" y="792580"/>
              <a:ext cx="37029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역기획</a:t>
              </a:r>
              <a:endPara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8285124-836A-B79F-081F-17FEE420AB63}"/>
              </a:ext>
            </a:extLst>
          </p:cNvPr>
          <p:cNvGrpSpPr/>
          <p:nvPr/>
        </p:nvGrpSpPr>
        <p:grpSpPr>
          <a:xfrm>
            <a:off x="334962" y="1495267"/>
            <a:ext cx="1565563" cy="180000"/>
            <a:chOff x="396108" y="1852501"/>
            <a:chExt cx="1565563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77E12A9-C1B9-A187-1EB9-12A3CEDAEC17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4626014-138C-48B8-383A-86F0A8E3D218}"/>
                </a:ext>
              </a:extLst>
            </p:cNvPr>
            <p:cNvSpPr txBox="1"/>
            <p:nvPr/>
          </p:nvSpPr>
          <p:spPr>
            <a:xfrm>
              <a:off x="576108" y="1865557"/>
              <a:ext cx="1385563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시스템 역기획서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B5527BD9-2519-3B25-A9EF-AD662B6B8113}"/>
              </a:ext>
            </a:extLst>
          </p:cNvPr>
          <p:cNvGrpSpPr/>
          <p:nvPr/>
        </p:nvGrpSpPr>
        <p:grpSpPr>
          <a:xfrm>
            <a:off x="334962" y="2101312"/>
            <a:ext cx="11520000" cy="4291984"/>
            <a:chOff x="334962" y="1874720"/>
            <a:chExt cx="12811204" cy="4773045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CFE70C4E-D6BA-337B-C6D4-A6A7E772186B}"/>
                </a:ext>
              </a:extLst>
            </p:cNvPr>
            <p:cNvGrpSpPr/>
            <p:nvPr/>
          </p:nvGrpSpPr>
          <p:grpSpPr>
            <a:xfrm>
              <a:off x="334962" y="1874720"/>
              <a:ext cx="4191515" cy="4773045"/>
              <a:chOff x="424962" y="1962099"/>
              <a:chExt cx="4191515" cy="4773045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F3A0E20F-703E-A912-A25A-CC04D97D8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962" y="1962099"/>
                <a:ext cx="4191515" cy="2357727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01B84B97-51DE-42E7-71A9-BD9ABE7CE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962" y="4377417"/>
                <a:ext cx="4191515" cy="2357727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2B921E07-6ADC-2A5A-E456-96127B17311C}"/>
                </a:ext>
              </a:extLst>
            </p:cNvPr>
            <p:cNvGrpSpPr/>
            <p:nvPr/>
          </p:nvGrpSpPr>
          <p:grpSpPr>
            <a:xfrm>
              <a:off x="4644321" y="1874720"/>
              <a:ext cx="4192000" cy="4773045"/>
              <a:chOff x="5129458" y="1874720"/>
              <a:chExt cx="4192000" cy="4773045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C5224FB0-6272-A4C2-052E-77EE997A0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9458" y="4290038"/>
                <a:ext cx="4191515" cy="2357727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8912EE91-2AA8-1AAE-14B6-18F3B51D0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9458" y="1874720"/>
                <a:ext cx="4192000" cy="2358000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2181C6B-AE79-B5A9-530C-5AB39715B175}"/>
                </a:ext>
              </a:extLst>
            </p:cNvPr>
            <p:cNvGrpSpPr/>
            <p:nvPr/>
          </p:nvGrpSpPr>
          <p:grpSpPr>
            <a:xfrm>
              <a:off x="8954166" y="1874720"/>
              <a:ext cx="4192000" cy="4773045"/>
              <a:chOff x="9547315" y="1874720"/>
              <a:chExt cx="4192000" cy="4773045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FEAA7AD6-C144-0E28-A1EF-D8C3F6E9D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47315" y="4290038"/>
                <a:ext cx="4191515" cy="2357727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C190BF95-C1D7-671D-0B65-940418598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7315" y="1874720"/>
                <a:ext cx="4192000" cy="2358000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A0CFE3B-14F6-4BC1-4D3B-71E32B167B4E}"/>
              </a:ext>
            </a:extLst>
          </p:cNvPr>
          <p:cNvSpPr txBox="1"/>
          <p:nvPr/>
        </p:nvSpPr>
        <p:spPr>
          <a:xfrm>
            <a:off x="2108887" y="1876512"/>
            <a:ext cx="221214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개요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582325D-7F1F-86F4-2CDE-B716C4E13649}"/>
              </a:ext>
            </a:extLst>
          </p:cNvPr>
          <p:cNvSpPr txBox="1"/>
          <p:nvPr/>
        </p:nvSpPr>
        <p:spPr>
          <a:xfrm>
            <a:off x="5819481" y="1876512"/>
            <a:ext cx="553037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BA1A282-AF01-90AA-8E60-3416A19C0A91}"/>
              </a:ext>
            </a:extLst>
          </p:cNvPr>
          <p:cNvSpPr txBox="1"/>
          <p:nvPr/>
        </p:nvSpPr>
        <p:spPr>
          <a:xfrm>
            <a:off x="9693474" y="1876512"/>
            <a:ext cx="1005083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4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4FBD0-0567-45B8-AD03-99C42E378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C45338-A647-A82C-59E3-6A66B4C4E67C}"/>
              </a:ext>
            </a:extLst>
          </p:cNvPr>
          <p:cNvGrpSpPr/>
          <p:nvPr/>
        </p:nvGrpSpPr>
        <p:grpSpPr>
          <a:xfrm>
            <a:off x="334962" y="1675267"/>
            <a:ext cx="11519999" cy="4993820"/>
            <a:chOff x="334962" y="1675267"/>
            <a:chExt cx="11519999" cy="499382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6AD5BEE-3948-4144-F48A-C150D81F3190}"/>
                </a:ext>
              </a:extLst>
            </p:cNvPr>
            <p:cNvGrpSpPr/>
            <p:nvPr/>
          </p:nvGrpSpPr>
          <p:grpSpPr>
            <a:xfrm>
              <a:off x="334962" y="1675267"/>
              <a:ext cx="5759998" cy="3414851"/>
              <a:chOff x="334962" y="1675267"/>
              <a:chExt cx="5759998" cy="3414851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2846B77E-2E7D-D0A3-9579-B5AFA8041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962" y="1675267"/>
                <a:ext cx="5759998" cy="3240000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001C8F-6B5B-B353-E20F-66A782582680}"/>
                  </a:ext>
                </a:extLst>
              </p:cNvPr>
              <p:cNvSpPr txBox="1"/>
              <p:nvPr/>
            </p:nvSpPr>
            <p:spPr>
              <a:xfrm>
                <a:off x="334962" y="4915267"/>
                <a:ext cx="1399990" cy="174851"/>
              </a:xfrm>
              <a:prstGeom prst="rect">
                <a:avLst/>
              </a:prstGeom>
              <a:noFill/>
            </p:spPr>
            <p:txBody>
              <a:bodyPr wrap="none" lIns="72000" tIns="3600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시스템 역기획서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&lt;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&gt;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0483445-A113-E35D-4CD9-5625BE779CC5}"/>
                </a:ext>
              </a:extLst>
            </p:cNvPr>
            <p:cNvGrpSpPr/>
            <p:nvPr/>
          </p:nvGrpSpPr>
          <p:grpSpPr>
            <a:xfrm>
              <a:off x="3214960" y="2464752"/>
              <a:ext cx="5760001" cy="3414851"/>
              <a:chOff x="3214960" y="2464752"/>
              <a:chExt cx="5760001" cy="3414851"/>
            </a:xfrm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98498598-388A-2B8F-5459-735E13138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704BD4-B324-BE08-0CF7-5C0612EA03E0}"/>
                  </a:ext>
                </a:extLst>
              </p:cNvPr>
              <p:cNvSpPr txBox="1"/>
              <p:nvPr/>
            </p:nvSpPr>
            <p:spPr>
              <a:xfrm>
                <a:off x="3214960" y="5704752"/>
                <a:ext cx="717110" cy="174851"/>
              </a:xfrm>
              <a:prstGeom prst="rect">
                <a:avLst/>
              </a:prstGeom>
              <a:noFill/>
            </p:spPr>
            <p:txBody>
              <a:bodyPr wrap="none" lIns="72000" tIns="3600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아이덴티티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</a:rPr>
                  <a:t>&gt;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745B9F0-43FA-83C6-A10F-75E95C2632F6}"/>
                </a:ext>
              </a:extLst>
            </p:cNvPr>
            <p:cNvGrpSpPr/>
            <p:nvPr/>
          </p:nvGrpSpPr>
          <p:grpSpPr>
            <a:xfrm>
              <a:off x="6094960" y="3254236"/>
              <a:ext cx="5760001" cy="3414851"/>
              <a:chOff x="6094960" y="3137082"/>
              <a:chExt cx="5760001" cy="3414851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06A11809-E078-45E0-E0FB-CE7143F71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960" y="3137082"/>
                <a:ext cx="5760001" cy="3240000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45FAD0-CA09-E571-A099-3D310765D310}"/>
                  </a:ext>
                </a:extLst>
              </p:cNvPr>
              <p:cNvSpPr txBox="1"/>
              <p:nvPr/>
            </p:nvSpPr>
            <p:spPr>
              <a:xfrm>
                <a:off x="6094960" y="6377082"/>
                <a:ext cx="1124273" cy="174851"/>
              </a:xfrm>
              <a:prstGeom prst="rect">
                <a:avLst/>
              </a:prstGeom>
              <a:noFill/>
            </p:spPr>
            <p:txBody>
              <a:bodyPr wrap="none" lIns="72000" tIns="3600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아크패시브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</a:rPr>
                  <a:t>: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깨달음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</a:rPr>
                  <a:t>&gt;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8AFD4F-C6FA-06A0-5642-DB6D47C9DBA7}"/>
              </a:ext>
            </a:extLst>
          </p:cNvPr>
          <p:cNvGrpSpPr/>
          <p:nvPr/>
        </p:nvGrpSpPr>
        <p:grpSpPr>
          <a:xfrm>
            <a:off x="334963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05CAE8-27EF-728D-2347-B63E50FFD503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52E0FF-7B99-F58E-FAE1-A861611A6744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1BC2E36-7FDD-0839-AB62-BC4519EDB6B1}"/>
              </a:ext>
            </a:extLst>
          </p:cNvPr>
          <p:cNvSpPr txBox="1"/>
          <p:nvPr/>
        </p:nvSpPr>
        <p:spPr>
          <a:xfrm>
            <a:off x="334964" y="1038444"/>
            <a:ext cx="5854167" cy="226591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전투 시스템과 스킬을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역기획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했습니다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의도를 생각해보고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이에 맞게 내용을 구성했습니다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1B8115D-9846-B679-1357-9898143E33B3}"/>
              </a:ext>
            </a:extLst>
          </p:cNvPr>
          <p:cNvGrpSpPr/>
          <p:nvPr/>
        </p:nvGrpSpPr>
        <p:grpSpPr>
          <a:xfrm>
            <a:off x="336000" y="706896"/>
            <a:ext cx="951780" cy="230846"/>
            <a:chOff x="336000" y="761795"/>
            <a:chExt cx="951780" cy="23084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432E2C4-2565-CEB0-2813-574B9D42508A}"/>
                </a:ext>
              </a:extLst>
            </p:cNvPr>
            <p:cNvSpPr/>
            <p:nvPr/>
          </p:nvSpPr>
          <p:spPr>
            <a:xfrm>
              <a:off x="336000" y="761795"/>
              <a:ext cx="951780" cy="230846"/>
            </a:xfrm>
            <a:prstGeom prst="rect">
              <a:avLst/>
            </a:prstGeom>
            <a:solidFill>
              <a:srgbClr val="E1F2FF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F0D1DB-D65A-53AB-06B2-9F4C8FA40415}"/>
                </a:ext>
              </a:extLst>
            </p:cNvPr>
            <p:cNvSpPr txBox="1"/>
            <p:nvPr/>
          </p:nvSpPr>
          <p:spPr>
            <a:xfrm>
              <a:off x="626743" y="792580"/>
              <a:ext cx="37029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역기획</a:t>
              </a:r>
              <a:endPara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2855B55-BBCB-DE4F-4C67-5EBF307343AC}"/>
              </a:ext>
            </a:extLst>
          </p:cNvPr>
          <p:cNvGrpSpPr/>
          <p:nvPr/>
        </p:nvGrpSpPr>
        <p:grpSpPr>
          <a:xfrm>
            <a:off x="334962" y="1495267"/>
            <a:ext cx="1565563" cy="180000"/>
            <a:chOff x="396108" y="1852501"/>
            <a:chExt cx="1565563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9F6A06E-C733-B947-0E04-4344DA984298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640C21C-85BB-9D10-6477-C63BD31CC29C}"/>
                </a:ext>
              </a:extLst>
            </p:cNvPr>
            <p:cNvSpPr txBox="1"/>
            <p:nvPr/>
          </p:nvSpPr>
          <p:spPr>
            <a:xfrm>
              <a:off x="576108" y="1865557"/>
              <a:ext cx="1385563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시스템 역기획서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1A240D-1710-56A3-AE5A-B08FE4681E2C}"/>
              </a:ext>
            </a:extLst>
          </p:cNvPr>
          <p:cNvSpPr txBox="1"/>
          <p:nvPr/>
        </p:nvSpPr>
        <p:spPr>
          <a:xfrm>
            <a:off x="8637685" y="1787950"/>
            <a:ext cx="2089281" cy="153888"/>
          </a:xfrm>
          <a:prstGeom prst="rect">
            <a:avLst/>
          </a:prstGeom>
          <a:noFill/>
        </p:spPr>
        <p:txBody>
          <a:bodyPr wrap="none" lIns="72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전투시스템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역기획서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.pdf 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링크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986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>
            <a:extLst>
              <a:ext uri="{FF2B5EF4-FFF2-40B4-BE49-F238E27FC236}">
                <a16:creationId xmlns:a16="http://schemas.microsoft.com/office/drawing/2014/main" id="{18FEA960-A0B8-14AD-F623-F36D2D28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4509088"/>
            <a:ext cx="3840000" cy="2160000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012B8613-6AE4-043B-5867-3AD37764E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000" y="4509088"/>
            <a:ext cx="3840000" cy="216000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45DB9196-57C0-EE78-DE7F-8586D9C44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00" y="4509088"/>
            <a:ext cx="3840000" cy="2160000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271346C4-556D-40E0-123D-671B5A763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7356" y="4509088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7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EB1C7-E07D-D2A5-B42E-86AA89CE8D6A}"/>
              </a:ext>
            </a:extLst>
          </p:cNvPr>
          <p:cNvSpPr txBox="1"/>
          <p:nvPr/>
        </p:nvSpPr>
        <p:spPr>
          <a:xfrm>
            <a:off x="334964" y="1038444"/>
            <a:ext cx="7268015" cy="226591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로스트아크의 스킬을 분석하여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테이블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작성했습니다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먼저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ERD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다이어 그램을 만들어 구조를 구상한 후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스키마와 데이터를 작성했습니다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B358B1-A18F-F47A-B563-99B85DACC054}"/>
              </a:ext>
            </a:extLst>
          </p:cNvPr>
          <p:cNvGrpSpPr/>
          <p:nvPr/>
        </p:nvGrpSpPr>
        <p:grpSpPr>
          <a:xfrm>
            <a:off x="336000" y="706896"/>
            <a:ext cx="951780" cy="230846"/>
            <a:chOff x="336000" y="761795"/>
            <a:chExt cx="951780" cy="23084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40B02D-8F41-2D63-BDA6-449E1C706C6B}"/>
                </a:ext>
              </a:extLst>
            </p:cNvPr>
            <p:cNvSpPr/>
            <p:nvPr/>
          </p:nvSpPr>
          <p:spPr>
            <a:xfrm>
              <a:off x="336000" y="761795"/>
              <a:ext cx="951780" cy="230846"/>
            </a:xfrm>
            <a:prstGeom prst="rect">
              <a:avLst/>
            </a:prstGeom>
            <a:solidFill>
              <a:srgbClr val="E1F2FF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F2BD88-7801-C505-E62F-94DF52AA6814}"/>
                </a:ext>
              </a:extLst>
            </p:cNvPr>
            <p:cNvSpPr txBox="1"/>
            <p:nvPr/>
          </p:nvSpPr>
          <p:spPr>
            <a:xfrm>
              <a:off x="426368" y="792580"/>
              <a:ext cx="77104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46D247-AF3B-32AB-3803-CF59789583BC}"/>
              </a:ext>
            </a:extLst>
          </p:cNvPr>
          <p:cNvGrpSpPr/>
          <p:nvPr/>
        </p:nvGrpSpPr>
        <p:grpSpPr>
          <a:xfrm>
            <a:off x="334962" y="1495267"/>
            <a:ext cx="11520002" cy="4951389"/>
            <a:chOff x="334962" y="1717699"/>
            <a:chExt cx="11520002" cy="495138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AAD7E5-57E7-605F-CE6F-66EECF452783}"/>
                </a:ext>
              </a:extLst>
            </p:cNvPr>
            <p:cNvGrpSpPr/>
            <p:nvPr/>
          </p:nvGrpSpPr>
          <p:grpSpPr>
            <a:xfrm>
              <a:off x="334962" y="1717699"/>
              <a:ext cx="5501958" cy="4951389"/>
              <a:chOff x="334962" y="2101636"/>
              <a:chExt cx="5501958" cy="4951389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72770A5-B198-1DE6-A500-EBE8CA265E6F}"/>
                  </a:ext>
                </a:extLst>
              </p:cNvPr>
              <p:cNvGrpSpPr/>
              <p:nvPr/>
            </p:nvGrpSpPr>
            <p:grpSpPr>
              <a:xfrm>
                <a:off x="334962" y="2101636"/>
                <a:ext cx="1078250" cy="180000"/>
                <a:chOff x="396108" y="1852501"/>
                <a:chExt cx="1078250" cy="180000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0464BAD-808C-3992-FDD6-90C9A969846C}"/>
                    </a:ext>
                  </a:extLst>
                </p:cNvPr>
                <p:cNvSpPr txBox="1"/>
                <p:nvPr/>
              </p:nvSpPr>
              <p:spPr>
                <a:xfrm>
                  <a:off x="396108" y="1852501"/>
                  <a:ext cx="180000" cy="180000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FA0980A-912F-551D-5202-2ED69A019D57}"/>
                    </a:ext>
                  </a:extLst>
                </p:cNvPr>
                <p:cNvSpPr txBox="1"/>
                <p:nvPr/>
              </p:nvSpPr>
              <p:spPr>
                <a:xfrm>
                  <a:off x="576108" y="1865557"/>
                  <a:ext cx="898250" cy="153888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t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ERD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다이어그램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B7DC439A-6428-CF53-D849-81BE8A952645}"/>
                  </a:ext>
                </a:extLst>
              </p:cNvPr>
              <p:cNvGrpSpPr/>
              <p:nvPr/>
            </p:nvGrpSpPr>
            <p:grpSpPr>
              <a:xfrm>
                <a:off x="334962" y="2281635"/>
                <a:ext cx="5501958" cy="4771390"/>
                <a:chOff x="334962" y="2352677"/>
                <a:chExt cx="5501958" cy="4771390"/>
              </a:xfrm>
            </p:grpSpPr>
            <p:pic>
              <p:nvPicPr>
                <p:cNvPr id="28" name="그림 27" descr="텍스트, 스크린샷, 도표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FC0C525-298B-BC86-B915-ACCC7085EA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2" t="291" r="1615" b="736"/>
                <a:stretch>
                  <a:fillRect/>
                </a:stretch>
              </p:blipFill>
              <p:spPr>
                <a:xfrm>
                  <a:off x="334962" y="2578830"/>
                  <a:ext cx="5501958" cy="4319084"/>
                </a:xfrm>
                <a:prstGeom prst="rect">
                  <a:avLst/>
                </a:prstGeom>
                <a:ln w="12700">
                  <a:noFill/>
                </a:ln>
              </p:spPr>
            </p:pic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731F114D-7CB1-AE93-8254-49D8CC8354DB}"/>
                    </a:ext>
                  </a:extLst>
                </p:cNvPr>
                <p:cNvSpPr/>
                <p:nvPr/>
              </p:nvSpPr>
              <p:spPr>
                <a:xfrm>
                  <a:off x="335541" y="2352677"/>
                  <a:ext cx="5500800" cy="477139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5C0138B-ED88-BC70-4646-ED81FC6E0860}"/>
                </a:ext>
              </a:extLst>
            </p:cNvPr>
            <p:cNvGrpSpPr/>
            <p:nvPr/>
          </p:nvGrpSpPr>
          <p:grpSpPr>
            <a:xfrm>
              <a:off x="6228080" y="1717699"/>
              <a:ext cx="5626884" cy="2307660"/>
              <a:chOff x="6228080" y="903183"/>
              <a:chExt cx="5626884" cy="230766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2B112CB-0089-DBFA-F943-90D9DA755F45}"/>
                  </a:ext>
                </a:extLst>
              </p:cNvPr>
              <p:cNvGrpSpPr/>
              <p:nvPr/>
            </p:nvGrpSpPr>
            <p:grpSpPr>
              <a:xfrm>
                <a:off x="6228080" y="903183"/>
                <a:ext cx="584525" cy="180000"/>
                <a:chOff x="396108" y="1852501"/>
                <a:chExt cx="584525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F6FCC43-053F-982D-E4FE-5F6C45059DA0}"/>
                    </a:ext>
                  </a:extLst>
                </p:cNvPr>
                <p:cNvSpPr txBox="1"/>
                <p:nvPr/>
              </p:nvSpPr>
              <p:spPr>
                <a:xfrm>
                  <a:off x="396108" y="1852501"/>
                  <a:ext cx="180000" cy="180000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47E0B42-F2BA-8365-261C-3E68A12BA5EC}"/>
                    </a:ext>
                  </a:extLst>
                </p:cNvPr>
                <p:cNvSpPr txBox="1"/>
                <p:nvPr/>
              </p:nvSpPr>
              <p:spPr>
                <a:xfrm>
                  <a:off x="576108" y="1865557"/>
                  <a:ext cx="404525" cy="153888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t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스키마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060C722-91A5-A7CC-D69A-3412A6CC0934}"/>
                  </a:ext>
                </a:extLst>
              </p:cNvPr>
              <p:cNvGrpSpPr/>
              <p:nvPr/>
            </p:nvGrpSpPr>
            <p:grpSpPr>
              <a:xfrm>
                <a:off x="6228080" y="1083182"/>
                <a:ext cx="5626884" cy="2127661"/>
                <a:chOff x="6253364" y="1145841"/>
                <a:chExt cx="5598161" cy="2116800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15369351-111C-8E73-7F0E-2375DAFC25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40"/>
                <a:stretch>
                  <a:fillRect/>
                </a:stretch>
              </p:blipFill>
              <p:spPr>
                <a:xfrm>
                  <a:off x="6253365" y="1145841"/>
                  <a:ext cx="5598160" cy="2115519"/>
                </a:xfrm>
                <a:prstGeom prst="rect">
                  <a:avLst/>
                </a:prstGeom>
                <a:ln w="12700">
                  <a:noFill/>
                </a:ln>
              </p:spPr>
            </p:pic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1E207B6-59DA-8D1E-C2F6-7852A764367C}"/>
                    </a:ext>
                  </a:extLst>
                </p:cNvPr>
                <p:cNvSpPr/>
                <p:nvPr/>
              </p:nvSpPr>
              <p:spPr>
                <a:xfrm>
                  <a:off x="6253364" y="1145841"/>
                  <a:ext cx="5598160" cy="211680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FBE27E-8781-DCA5-DC80-5475E8252298}"/>
                </a:ext>
              </a:extLst>
            </p:cNvPr>
            <p:cNvGrpSpPr/>
            <p:nvPr/>
          </p:nvGrpSpPr>
          <p:grpSpPr>
            <a:xfrm>
              <a:off x="6228080" y="4325897"/>
              <a:ext cx="5626800" cy="2343191"/>
              <a:chOff x="6228080" y="3339000"/>
              <a:chExt cx="5626800" cy="2343191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34A90EE-13AA-F6FE-DFB0-3EEE9F7F2E22}"/>
                  </a:ext>
                </a:extLst>
              </p:cNvPr>
              <p:cNvGrpSpPr/>
              <p:nvPr/>
            </p:nvGrpSpPr>
            <p:grpSpPr>
              <a:xfrm>
                <a:off x="6228080" y="3339000"/>
                <a:ext cx="948406" cy="180000"/>
                <a:chOff x="396108" y="1852501"/>
                <a:chExt cx="948406" cy="18000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64AF9AC-C878-330B-20DD-C96930330778}"/>
                    </a:ext>
                  </a:extLst>
                </p:cNvPr>
                <p:cNvSpPr txBox="1"/>
                <p:nvPr/>
              </p:nvSpPr>
              <p:spPr>
                <a:xfrm>
                  <a:off x="396108" y="1852501"/>
                  <a:ext cx="180000" cy="180000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7E5D78-5F59-0156-58EB-A6B74E22B12B}"/>
                    </a:ext>
                  </a:extLst>
                </p:cNvPr>
                <p:cNvSpPr txBox="1"/>
                <p:nvPr/>
              </p:nvSpPr>
              <p:spPr>
                <a:xfrm>
                  <a:off x="576108" y="1865557"/>
                  <a:ext cx="768406" cy="153888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t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데이터 테이블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EF302F7-A9B7-13F4-5E6D-0991A6DA3EB4}"/>
                  </a:ext>
                </a:extLst>
              </p:cNvPr>
              <p:cNvGrpSpPr/>
              <p:nvPr/>
            </p:nvGrpSpPr>
            <p:grpSpPr>
              <a:xfrm>
                <a:off x="6228080" y="3519000"/>
                <a:ext cx="5626800" cy="2163191"/>
                <a:chOff x="6228164" y="3595178"/>
                <a:chExt cx="5626800" cy="2163191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62FE9E6C-719C-E7D9-932A-B7552F6074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b="54037"/>
                <a:stretch>
                  <a:fillRect/>
                </a:stretch>
              </p:blipFill>
              <p:spPr>
                <a:xfrm>
                  <a:off x="6228164" y="3595178"/>
                  <a:ext cx="5626800" cy="2163191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3DBE519-8767-98AA-7EB0-7D233D8872A6}"/>
                    </a:ext>
                  </a:extLst>
                </p:cNvPr>
                <p:cNvSpPr/>
                <p:nvPr/>
              </p:nvSpPr>
              <p:spPr>
                <a:xfrm>
                  <a:off x="6228164" y="3595178"/>
                  <a:ext cx="5626800" cy="216319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38473EDC-D26A-C9D3-FA79-0850FF998D61}"/>
                </a:ext>
              </a:extLst>
            </p:cNvPr>
            <p:cNvSpPr/>
            <p:nvPr/>
          </p:nvSpPr>
          <p:spPr>
            <a:xfrm>
              <a:off x="5913219" y="2894954"/>
              <a:ext cx="238562" cy="168681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0C478911-ED40-5A91-C0D0-7B9EFEBBF08C}"/>
                </a:ext>
              </a:extLst>
            </p:cNvPr>
            <p:cNvSpPr/>
            <p:nvPr/>
          </p:nvSpPr>
          <p:spPr>
            <a:xfrm rot="5400000">
              <a:off x="8922199" y="4145359"/>
              <a:ext cx="238562" cy="168681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73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D1B0-7A6F-C3EE-B2A1-5DCAC17AB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6ECFB83-9B06-7F14-4438-620F0CDC9518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96B6CB-F35E-5609-7305-384886D076D6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047204D-9E74-B257-136E-73E6C426FDA9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47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A42F6-CF93-65D4-D24A-4899FCA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BC9D12-21AD-CCC0-7F48-D589C64B8E78}"/>
              </a:ext>
            </a:extLst>
          </p:cNvPr>
          <p:cNvSpPr txBox="1"/>
          <p:nvPr/>
        </p:nvSpPr>
        <p:spPr>
          <a:xfrm>
            <a:off x="336000" y="188912"/>
            <a:ext cx="150842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전체 포트폴리오 링크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8E51435-2004-EB91-3950-7F1BCE026011}"/>
              </a:ext>
            </a:extLst>
          </p:cNvPr>
          <p:cNvCxnSpPr>
            <a:cxnSpLocks/>
          </p:cNvCxnSpPr>
          <p:nvPr/>
        </p:nvCxnSpPr>
        <p:spPr>
          <a:xfrm>
            <a:off x="336000" y="480918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6195FD-2C33-BD01-6545-3FCB2DF09F89}"/>
              </a:ext>
            </a:extLst>
          </p:cNvPr>
          <p:cNvGrpSpPr/>
          <p:nvPr/>
        </p:nvGrpSpPr>
        <p:grpSpPr>
          <a:xfrm>
            <a:off x="336000" y="612838"/>
            <a:ext cx="833562" cy="230846"/>
            <a:chOff x="192088" y="606806"/>
            <a:chExt cx="833562" cy="2308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A85157-BAAD-31B9-8C23-09867F269786}"/>
                </a:ext>
              </a:extLst>
            </p:cNvPr>
            <p:cNvSpPr/>
            <p:nvPr/>
          </p:nvSpPr>
          <p:spPr>
            <a:xfrm>
              <a:off x="192088" y="606806"/>
              <a:ext cx="833562" cy="230846"/>
            </a:xfrm>
            <a:prstGeom prst="rect">
              <a:avLst/>
            </a:prstGeom>
            <a:solidFill>
              <a:srgbClr val="E1F2FF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63C9A5-69E6-EA98-80D4-C08BF3781E4E}"/>
                </a:ext>
              </a:extLst>
            </p:cNvPr>
            <p:cNvSpPr txBox="1"/>
            <p:nvPr/>
          </p:nvSpPr>
          <p:spPr>
            <a:xfrm>
              <a:off x="285062" y="637591"/>
              <a:ext cx="64761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개인 </a:t>
              </a:r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작업물</a:t>
              </a:r>
              <a:endPara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92A821-171E-0D9B-955F-FC618CC6D0BC}"/>
              </a:ext>
            </a:extLst>
          </p:cNvPr>
          <p:cNvSpPr/>
          <p:nvPr/>
        </p:nvSpPr>
        <p:spPr>
          <a:xfrm>
            <a:off x="9456157" y="4195345"/>
            <a:ext cx="2399843" cy="24737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대학교때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F5A463-CABF-42E4-35F5-462CFC70B1CF}"/>
              </a:ext>
            </a:extLst>
          </p:cNvPr>
          <p:cNvGrpSpPr/>
          <p:nvPr/>
        </p:nvGrpSpPr>
        <p:grpSpPr>
          <a:xfrm>
            <a:off x="336000" y="3975593"/>
            <a:ext cx="833562" cy="230846"/>
            <a:chOff x="192088" y="3897585"/>
            <a:chExt cx="833562" cy="23084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4E6BB26-22CB-73D8-776D-9A3FFC41E90A}"/>
                </a:ext>
              </a:extLst>
            </p:cNvPr>
            <p:cNvSpPr/>
            <p:nvPr/>
          </p:nvSpPr>
          <p:spPr>
            <a:xfrm>
              <a:off x="192088" y="3897585"/>
              <a:ext cx="833562" cy="230846"/>
            </a:xfrm>
            <a:prstGeom prst="rect">
              <a:avLst/>
            </a:prstGeom>
            <a:solidFill>
              <a:srgbClr val="FBDDD9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6D9B54-340A-7AD9-C7BD-5706FAD81CBD}"/>
                </a:ext>
              </a:extLst>
            </p:cNvPr>
            <p:cNvSpPr txBox="1"/>
            <p:nvPr/>
          </p:nvSpPr>
          <p:spPr>
            <a:xfrm>
              <a:off x="285063" y="3928370"/>
              <a:ext cx="64761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팀 프로젝트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314551-0A7A-964A-648F-A3FC752ED340}"/>
              </a:ext>
            </a:extLst>
          </p:cNvPr>
          <p:cNvGrpSpPr/>
          <p:nvPr/>
        </p:nvGrpSpPr>
        <p:grpSpPr>
          <a:xfrm>
            <a:off x="9371595" y="3807732"/>
            <a:ext cx="1287917" cy="230846"/>
            <a:chOff x="-61587" y="3897585"/>
            <a:chExt cx="1287917" cy="23084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C19AD62-2DD3-BB7D-4EC1-EE09DD465B58}"/>
                </a:ext>
              </a:extLst>
            </p:cNvPr>
            <p:cNvSpPr/>
            <p:nvPr/>
          </p:nvSpPr>
          <p:spPr>
            <a:xfrm>
              <a:off x="-61587" y="3897585"/>
              <a:ext cx="1287917" cy="23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49C091-47D6-7A30-B6B7-C6A47247F554}"/>
                </a:ext>
              </a:extLst>
            </p:cNvPr>
            <p:cNvSpPr txBox="1"/>
            <p:nvPr/>
          </p:nvSpPr>
          <p:spPr>
            <a:xfrm>
              <a:off x="-3527" y="3928370"/>
              <a:ext cx="117179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Medium" panose="02000603000000020004" pitchFamily="2" charset="-127"/>
                </a:rPr>
                <a:t>대학교 프로젝트 요약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F9E7C99-FAF2-9D04-8EA6-97C84B6D2A00}"/>
              </a:ext>
            </a:extLst>
          </p:cNvPr>
          <p:cNvGrpSpPr/>
          <p:nvPr/>
        </p:nvGrpSpPr>
        <p:grpSpPr>
          <a:xfrm>
            <a:off x="336000" y="4414802"/>
            <a:ext cx="2689200" cy="2254285"/>
            <a:chOff x="192088" y="4451315"/>
            <a:chExt cx="2689200" cy="2254285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FF7F3FF-EDB3-84EB-6442-16EC84BA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3" t="25013" r="55833" b="43929"/>
            <a:stretch>
              <a:fillRect/>
            </a:stretch>
          </p:blipFill>
          <p:spPr>
            <a:xfrm>
              <a:off x="192088" y="4451315"/>
              <a:ext cx="2687667" cy="113538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E64F154-29CC-4A6F-0FB0-CD829B97C2C9}"/>
                </a:ext>
              </a:extLst>
            </p:cNvPr>
            <p:cNvSpPr txBox="1"/>
            <p:nvPr/>
          </p:nvSpPr>
          <p:spPr>
            <a:xfrm>
              <a:off x="276384" y="5653115"/>
              <a:ext cx="182261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Baren: The Prophet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D8BF9B-895D-2D2A-A511-DCBDED73553B}"/>
                </a:ext>
              </a:extLst>
            </p:cNvPr>
            <p:cNvSpPr txBox="1"/>
            <p:nvPr/>
          </p:nvSpPr>
          <p:spPr>
            <a:xfrm>
              <a:off x="276384" y="5893617"/>
              <a:ext cx="218546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잃어버린 기억과 힘을 되찾기 위한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바렌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여정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7A5C0C6-A8B5-E92C-D7DD-4FB02402CCA8}"/>
                </a:ext>
              </a:extLst>
            </p:cNvPr>
            <p:cNvSpPr txBox="1"/>
            <p:nvPr/>
          </p:nvSpPr>
          <p:spPr>
            <a:xfrm>
              <a:off x="276384" y="6318817"/>
              <a:ext cx="1407437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D5244765-1C69-8570-1141-1ADBA55F0341}"/>
                </a:ext>
              </a:extLst>
            </p:cNvPr>
            <p:cNvGrpSpPr/>
            <p:nvPr/>
          </p:nvGrpSpPr>
          <p:grpSpPr>
            <a:xfrm>
              <a:off x="192088" y="4451315"/>
              <a:ext cx="2687667" cy="2254285"/>
              <a:chOff x="331893" y="4041538"/>
              <a:chExt cx="2687667" cy="2254285"/>
            </a:xfrm>
          </p:grpSpPr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C1EE1020-CF71-DE08-E642-24D771F5DFF4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755D7296-2023-63EE-E1B6-CA879C7C3966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0CFD030-6D48-60B9-797F-61D0BCBC5D9B}"/>
                </a:ext>
              </a:extLst>
            </p:cNvPr>
            <p:cNvSpPr txBox="1"/>
            <p:nvPr/>
          </p:nvSpPr>
          <p:spPr>
            <a:xfrm>
              <a:off x="276384" y="6513152"/>
              <a:ext cx="123431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24.06.03 ~ 24.06.17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1F9A962F-5853-36F1-B059-406984A4DBC9}"/>
                </a:ext>
              </a:extLst>
            </p:cNvPr>
            <p:cNvGrpSpPr/>
            <p:nvPr/>
          </p:nvGrpSpPr>
          <p:grpSpPr>
            <a:xfrm>
              <a:off x="276384" y="6103341"/>
              <a:ext cx="1948740" cy="144251"/>
              <a:chOff x="266169" y="3694493"/>
              <a:chExt cx="1948740" cy="144251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007A7BD-73EB-5992-D81A-404E02339225}"/>
                  </a:ext>
                </a:extLst>
              </p:cNvPr>
              <p:cNvSpPr txBox="1"/>
              <p:nvPr/>
            </p:nvSpPr>
            <p:spPr>
              <a:xfrm>
                <a:off x="266169" y="3694493"/>
                <a:ext cx="523462" cy="144251"/>
              </a:xfrm>
              <a:prstGeom prst="roundRect">
                <a:avLst/>
              </a:prstGeom>
              <a:solidFill>
                <a:srgbClr val="EFDFD7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로그라이트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1E336F3-3C0B-FAC9-231F-A0EC12F4887D}"/>
                  </a:ext>
                </a:extLst>
              </p:cNvPr>
              <p:cNvSpPr txBox="1"/>
              <p:nvPr/>
            </p:nvSpPr>
            <p:spPr>
              <a:xfrm>
                <a:off x="894656" y="3694493"/>
                <a:ext cx="665622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세미 오픈 월드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83A3654-73D8-6A74-7339-B66EEA7CBA78}"/>
                  </a:ext>
                </a:extLst>
              </p:cNvPr>
              <p:cNvSpPr txBox="1"/>
              <p:nvPr/>
            </p:nvSpPr>
            <p:spPr>
              <a:xfrm>
                <a:off x="1665303" y="3694493"/>
                <a:ext cx="549606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다크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판타지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43CB965-163E-343F-31E3-4379C1B69138}"/>
                  </a:ext>
                </a:extLst>
              </p:cNvPr>
              <p:cNvSpPr txBox="1"/>
              <p:nvPr/>
            </p:nvSpPr>
            <p:spPr>
              <a:xfrm>
                <a:off x="789631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AF05268-0191-69D2-5362-DD6DC8B6E0B3}"/>
                  </a:ext>
                </a:extLst>
              </p:cNvPr>
              <p:cNvSpPr txBox="1"/>
              <p:nvPr/>
            </p:nvSpPr>
            <p:spPr>
              <a:xfrm>
                <a:off x="1560278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246639ED-F74D-4745-7FBD-9D41F575D66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5586695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3708FE-EE38-2A1D-23F5-C09EE813081B}"/>
              </a:ext>
            </a:extLst>
          </p:cNvPr>
          <p:cNvGrpSpPr/>
          <p:nvPr/>
        </p:nvGrpSpPr>
        <p:grpSpPr>
          <a:xfrm>
            <a:off x="3192558" y="4414802"/>
            <a:ext cx="2689200" cy="2254285"/>
            <a:chOff x="3192558" y="4414802"/>
            <a:chExt cx="2689200" cy="2254285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1106131A-357B-2F53-2DFC-25DEF621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310" r="57" b="52849"/>
            <a:stretch>
              <a:fillRect/>
            </a:stretch>
          </p:blipFill>
          <p:spPr>
            <a:xfrm>
              <a:off x="3192558" y="4414802"/>
              <a:ext cx="2687667" cy="1125179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4A4F27F-A574-FA89-C550-59A2104754BB}"/>
                </a:ext>
              </a:extLst>
            </p:cNvPr>
            <p:cNvSpPr txBox="1"/>
            <p:nvPr/>
          </p:nvSpPr>
          <p:spPr>
            <a:xfrm>
              <a:off x="3276854" y="5616602"/>
              <a:ext cx="822341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b="1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NoA</a:t>
              </a:r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E70F79E-8AF9-3708-0A8D-645F2B25F5C3}"/>
                </a:ext>
              </a:extLst>
            </p:cNvPr>
            <p:cNvSpPr txBox="1"/>
            <p:nvPr/>
          </p:nvSpPr>
          <p:spPr>
            <a:xfrm>
              <a:off x="3276854" y="5857104"/>
              <a:ext cx="2010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병기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en-US" altLang="ko-KR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NoA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들과 함께 세상을 구원하라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B99E208-6A40-0C24-32A1-6012B71E69D9}"/>
                </a:ext>
              </a:extLst>
            </p:cNvPr>
            <p:cNvSpPr txBox="1"/>
            <p:nvPr/>
          </p:nvSpPr>
          <p:spPr>
            <a:xfrm>
              <a:off x="3276854" y="6282304"/>
              <a:ext cx="143148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 기획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AEAFA6F-A071-EDF5-F258-FE9E8658CC6C}"/>
                </a:ext>
              </a:extLst>
            </p:cNvPr>
            <p:cNvGrpSpPr/>
            <p:nvPr/>
          </p:nvGrpSpPr>
          <p:grpSpPr>
            <a:xfrm>
              <a:off x="3192558" y="4414802"/>
              <a:ext cx="2687667" cy="2254285"/>
              <a:chOff x="331893" y="4041538"/>
              <a:chExt cx="2687667" cy="2254285"/>
            </a:xfrm>
          </p:grpSpPr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983DE421-9F5D-4A0F-D6C2-03D7009547F4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E4522166-CCC1-B8C6-0A45-CAA831B76A6A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33" name="그림 132" descr="상징, 폰트, 로고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2C1EE71-118A-0817-DCFE-011D81C1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797" b="68359" l="21354" r="77604">
                          <a14:foregroundMark x1="23893" y1="46094" x2="25586" y2="56055"/>
                          <a14:foregroundMark x1="35691" y1="68122" x2="37109" y2="68457"/>
                          <a14:foregroundMark x1="34707" y1="67889" x2="35532" y2="68084"/>
                          <a14:foregroundMark x1="21419" y1="64746" x2="31933" y2="67233"/>
                          <a14:foregroundMark x1="44661" y1="50098" x2="77604" y2="64746"/>
                          <a14:foregroundMark x1="23307" y1="43848" x2="32161" y2="63379"/>
                          <a14:foregroundMark x1="21615" y1="50098" x2="52930" y2="57129"/>
                          <a14:foregroundMark x1="38021" y1="48633" x2="56120" y2="52344"/>
                          <a14:foregroundMark x1="42188" y1="47559" x2="67643" y2="56348"/>
                          <a14:foregroundMark x1="40495" y1="59668" x2="74219" y2="59961"/>
                          <a14:foregroundMark x1="68555" y1="43555" x2="72721" y2="62207"/>
                          <a14:backgroundMark x1="33138" y1="66211" x2="33919" y2="68457"/>
                          <a14:backgroundMark x1="34635" y1="69629" x2="38021" y2="73242"/>
                        </a14:backgroundRemoval>
                      </a14:imgEffect>
                    </a14:imgLayer>
                  </a14:imgProps>
                </a:ext>
              </a:extLst>
            </a:blip>
            <a:srcRect l="21377" t="35302" r="22269" b="31055"/>
            <a:stretch>
              <a:fillRect/>
            </a:stretch>
          </p:blipFill>
          <p:spPr>
            <a:xfrm>
              <a:off x="5241604" y="5252148"/>
              <a:ext cx="569595" cy="226695"/>
            </a:xfrm>
            <a:prstGeom prst="rect">
              <a:avLst/>
            </a:prstGeom>
            <a:effectLst>
              <a:glow rad="25400">
                <a:schemeClr val="tx1">
                  <a:alpha val="80000"/>
                </a:schemeClr>
              </a:glow>
            </a:effectLst>
          </p:spPr>
        </p:pic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CF866B49-8633-03E5-2091-810780419ECC}"/>
                </a:ext>
              </a:extLst>
            </p:cNvPr>
            <p:cNvGrpSpPr/>
            <p:nvPr/>
          </p:nvGrpSpPr>
          <p:grpSpPr>
            <a:xfrm>
              <a:off x="3276854" y="6066828"/>
              <a:ext cx="1320253" cy="144251"/>
              <a:chOff x="3319557" y="5837015"/>
              <a:chExt cx="1320253" cy="144251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987E90A-CD57-4D02-759E-37C032E92036}"/>
                  </a:ext>
                </a:extLst>
              </p:cNvPr>
              <p:cNvSpPr txBox="1"/>
              <p:nvPr/>
            </p:nvSpPr>
            <p:spPr>
              <a:xfrm>
                <a:off x="3319557" y="5837015"/>
                <a:ext cx="575751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핵 앤 슬래시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D6B4AF7-E80A-6CC6-CD26-D5986B71F2E1}"/>
                  </a:ext>
                </a:extLst>
              </p:cNvPr>
              <p:cNvSpPr txBox="1"/>
              <p:nvPr/>
            </p:nvSpPr>
            <p:spPr>
              <a:xfrm>
                <a:off x="4000333" y="5837015"/>
                <a:ext cx="639477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 수집형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F75B6A2-E3A2-EBB5-7975-B68540768232}"/>
                  </a:ext>
                </a:extLst>
              </p:cNvPr>
              <p:cNvSpPr txBox="1"/>
              <p:nvPr/>
            </p:nvSpPr>
            <p:spPr>
              <a:xfrm>
                <a:off x="3895308" y="5837140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42A3B30-7600-0D5A-6EAF-EE63E2E72DE5}"/>
                </a:ext>
              </a:extLst>
            </p:cNvPr>
            <p:cNvSpPr txBox="1"/>
            <p:nvPr/>
          </p:nvSpPr>
          <p:spPr>
            <a:xfrm>
              <a:off x="3276854" y="6476639"/>
              <a:ext cx="124072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24.04.02 ~ 24.04.16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29AA93C-A619-F133-1389-F9EA12CE5887}"/>
                </a:ext>
              </a:extLst>
            </p:cNvPr>
            <p:cNvCxnSpPr>
              <a:cxnSpLocks/>
            </p:cNvCxnSpPr>
            <p:nvPr/>
          </p:nvCxnSpPr>
          <p:spPr>
            <a:xfrm>
              <a:off x="3192558" y="5539981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6D0F029D-F2C3-2BAE-76E9-0F50F7F71F87}"/>
              </a:ext>
            </a:extLst>
          </p:cNvPr>
          <p:cNvGrpSpPr/>
          <p:nvPr/>
        </p:nvGrpSpPr>
        <p:grpSpPr>
          <a:xfrm>
            <a:off x="6050650" y="4414802"/>
            <a:ext cx="2689200" cy="2254285"/>
            <a:chOff x="5906738" y="4451315"/>
            <a:chExt cx="2689200" cy="2254285"/>
          </a:xfrm>
        </p:grpSpPr>
        <p:pic>
          <p:nvPicPr>
            <p:cNvPr id="4" name="그림 3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43B39C1-D2F5-9013-4E34-3200C19B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21" r="57" b="12192"/>
            <a:stretch>
              <a:fillRect/>
            </a:stretch>
          </p:blipFill>
          <p:spPr>
            <a:xfrm>
              <a:off x="5906738" y="4451315"/>
              <a:ext cx="2687667" cy="11251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1A9706-2520-9210-34BC-E6C04FF57962}"/>
                </a:ext>
              </a:extLst>
            </p:cNvPr>
            <p:cNvSpPr txBox="1"/>
            <p:nvPr/>
          </p:nvSpPr>
          <p:spPr>
            <a:xfrm>
              <a:off x="5991034" y="5653115"/>
              <a:ext cx="1001877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Esteria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A49AFE-BE5F-9D63-6443-2D3FC3A2E62A}"/>
                </a:ext>
              </a:extLst>
            </p:cNvPr>
            <p:cNvSpPr txBox="1"/>
            <p:nvPr/>
          </p:nvSpPr>
          <p:spPr>
            <a:xfrm>
              <a:off x="5991034" y="5893617"/>
              <a:ext cx="208390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어둠에 잠식된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이세계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에스테리아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정화하라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698487-1288-278E-1270-8879FCDE37E1}"/>
                </a:ext>
              </a:extLst>
            </p:cNvPr>
            <p:cNvSpPr txBox="1"/>
            <p:nvPr/>
          </p:nvSpPr>
          <p:spPr>
            <a:xfrm>
              <a:off x="5991034" y="6318817"/>
              <a:ext cx="184826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팀장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GDD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기획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C9A7A99-18DF-62A6-F934-E8924D7F2482}"/>
                </a:ext>
              </a:extLst>
            </p:cNvPr>
            <p:cNvGrpSpPr/>
            <p:nvPr/>
          </p:nvGrpSpPr>
          <p:grpSpPr>
            <a:xfrm>
              <a:off x="5906738" y="4451315"/>
              <a:ext cx="2687667" cy="2254285"/>
              <a:chOff x="331893" y="4041538"/>
              <a:chExt cx="2687667" cy="2254285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96DC339B-37EF-1C49-FA32-9EDFEC97443C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E1F0B7C-0DCA-8FB6-680A-A2BA738C9646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1E0D33E-B366-DFD9-5F4D-4F05A42FD6D7}"/>
                </a:ext>
              </a:extLst>
            </p:cNvPr>
            <p:cNvGrpSpPr/>
            <p:nvPr/>
          </p:nvGrpSpPr>
          <p:grpSpPr>
            <a:xfrm>
              <a:off x="5991034" y="6103341"/>
              <a:ext cx="1208600" cy="144251"/>
              <a:chOff x="6236124" y="6103341"/>
              <a:chExt cx="1208600" cy="1442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431BF3-7E3F-0D73-7A17-03A0A34F3C3C}"/>
                  </a:ext>
                </a:extLst>
              </p:cNvPr>
              <p:cNvSpPr txBox="1"/>
              <p:nvPr/>
            </p:nvSpPr>
            <p:spPr>
              <a:xfrm>
                <a:off x="6236124" y="6103341"/>
                <a:ext cx="464097" cy="144251"/>
              </a:xfrm>
              <a:prstGeom prst="roundRect">
                <a:avLst/>
              </a:prstGeom>
              <a:solidFill>
                <a:srgbClr val="F7DFEA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오픈 월드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3C09D2-80A4-1427-7449-C01FE3F62618}"/>
                  </a:ext>
                </a:extLst>
              </p:cNvPr>
              <p:cNvSpPr txBox="1"/>
              <p:nvPr/>
            </p:nvSpPr>
            <p:spPr>
              <a:xfrm>
                <a:off x="6805247" y="6103341"/>
                <a:ext cx="639477" cy="144251"/>
              </a:xfrm>
              <a:prstGeom prst="roundRect">
                <a:avLst/>
              </a:prstGeom>
              <a:solidFill>
                <a:srgbClr val="F7DCC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액션 어드벤처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C0DA63-225B-B480-88B6-AA0060014BE7}"/>
                  </a:ext>
                </a:extLst>
              </p:cNvPr>
              <p:cNvSpPr txBox="1"/>
              <p:nvPr/>
            </p:nvSpPr>
            <p:spPr>
              <a:xfrm>
                <a:off x="6700221" y="610346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34992C-B072-A79A-C15D-1E38F819F28E}"/>
                </a:ext>
              </a:extLst>
            </p:cNvPr>
            <p:cNvSpPr txBox="1"/>
            <p:nvPr/>
          </p:nvSpPr>
          <p:spPr>
            <a:xfrm>
              <a:off x="5991034" y="6513152"/>
              <a:ext cx="122309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24.03.11 ~ 24.03.25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CAEEC7C7-3FA4-9263-CEDD-8584DEBB0113}"/>
                </a:ext>
              </a:extLst>
            </p:cNvPr>
            <p:cNvCxnSpPr>
              <a:cxnSpLocks/>
            </p:cNvCxnSpPr>
            <p:nvPr/>
          </p:nvCxnSpPr>
          <p:spPr>
            <a:xfrm>
              <a:off x="5906738" y="5576494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65374224-3A28-C866-C41C-B4850525CBBA}"/>
              </a:ext>
            </a:extLst>
          </p:cNvPr>
          <p:cNvGrpSpPr/>
          <p:nvPr/>
        </p:nvGrpSpPr>
        <p:grpSpPr>
          <a:xfrm>
            <a:off x="6819163" y="930730"/>
            <a:ext cx="1983600" cy="2486997"/>
            <a:chOff x="6702516" y="894218"/>
            <a:chExt cx="1983600" cy="2486997"/>
          </a:xfrm>
        </p:grpSpPr>
        <p:pic>
          <p:nvPicPr>
            <p:cNvPr id="182" name="그림 181" descr="무기, 덮개, 곶, 망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1F3533E-4BD5-3064-13E1-2E2C092A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5" r="5089"/>
            <a:stretch>
              <a:fillRect/>
            </a:stretch>
          </p:blipFill>
          <p:spPr>
            <a:xfrm>
              <a:off x="6784331" y="971253"/>
              <a:ext cx="1818523" cy="1567044"/>
            </a:xfrm>
            <a:prstGeom prst="rect">
              <a:avLst/>
            </a:prstGeom>
          </p:spPr>
        </p:pic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7E15A646-97B5-B4F7-756A-DF807C8B18FE}"/>
                </a:ext>
              </a:extLst>
            </p:cNvPr>
            <p:cNvGrpSpPr/>
            <p:nvPr/>
          </p:nvGrpSpPr>
          <p:grpSpPr>
            <a:xfrm>
              <a:off x="6702516" y="894218"/>
              <a:ext cx="1982152" cy="2486997"/>
              <a:chOff x="192088" y="894218"/>
              <a:chExt cx="2687667" cy="2486997"/>
            </a:xfrm>
          </p:grpSpPr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CADD30B2-7AAC-819E-A02E-1A7AC30DD6CF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사각형: 둥근 모서리 172">
                <a:extLst>
                  <a:ext uri="{FF2B5EF4-FFF2-40B4-BE49-F238E27FC236}">
                    <a16:creationId xmlns:a16="http://schemas.microsoft.com/office/drawing/2014/main" id="{189EDB16-08E8-FA58-9B8B-582EC3785A3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8C8BFD-8672-95AC-D20F-9BC2F0EDE9C3}"/>
                </a:ext>
              </a:extLst>
            </p:cNvPr>
            <p:cNvSpPr txBox="1"/>
            <p:nvPr/>
          </p:nvSpPr>
          <p:spPr>
            <a:xfrm>
              <a:off x="6786811" y="2681987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검객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0B58BDF-EA9C-F2EC-5F02-D9A6C5F7DFD8}"/>
                </a:ext>
              </a:extLst>
            </p:cNvPr>
            <p:cNvSpPr txBox="1"/>
            <p:nvPr/>
          </p:nvSpPr>
          <p:spPr>
            <a:xfrm>
              <a:off x="6786811" y="2922489"/>
              <a:ext cx="108042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게임의 캐릭터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6C50250-7887-28C0-419B-EA1F7C67B7D5}"/>
                </a:ext>
              </a:extLst>
            </p:cNvPr>
            <p:cNvSpPr txBox="1"/>
            <p:nvPr/>
          </p:nvSpPr>
          <p:spPr>
            <a:xfrm>
              <a:off x="6786811" y="3132213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FE3A72D-0FEA-EC2C-C653-6489B2329B8D}"/>
                </a:ext>
              </a:extLst>
            </p:cNvPr>
            <p:cNvSpPr txBox="1"/>
            <p:nvPr/>
          </p:nvSpPr>
          <p:spPr>
            <a:xfrm>
              <a:off x="7242080" y="3132213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2516B02-3AE2-DCA9-C501-A1647220EFEF}"/>
                </a:ext>
              </a:extLst>
            </p:cNvPr>
            <p:cNvSpPr txBox="1"/>
            <p:nvPr/>
          </p:nvSpPr>
          <p:spPr>
            <a:xfrm>
              <a:off x="7137054" y="3132338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F9932CD-31A8-C622-C91C-71C04DB145F7}"/>
                </a:ext>
              </a:extLst>
            </p:cNvPr>
            <p:cNvCxnSpPr>
              <a:cxnSpLocks/>
            </p:cNvCxnSpPr>
            <p:nvPr/>
          </p:nvCxnSpPr>
          <p:spPr>
            <a:xfrm>
              <a:off x="6702516" y="2605366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C5FC6EC6-2F55-631C-3C4B-2D4041157325}"/>
              </a:ext>
            </a:extLst>
          </p:cNvPr>
          <p:cNvGrpSpPr/>
          <p:nvPr/>
        </p:nvGrpSpPr>
        <p:grpSpPr>
          <a:xfrm>
            <a:off x="336001" y="930730"/>
            <a:ext cx="1983600" cy="2486998"/>
            <a:chOff x="192089" y="894218"/>
            <a:chExt cx="1983600" cy="248699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A1D36CC-355A-7096-35AC-48DF5A91133F}"/>
                </a:ext>
              </a:extLst>
            </p:cNvPr>
            <p:cNvGrpSpPr/>
            <p:nvPr/>
          </p:nvGrpSpPr>
          <p:grpSpPr>
            <a:xfrm>
              <a:off x="192089" y="894218"/>
              <a:ext cx="1982152" cy="2486998"/>
              <a:chOff x="192088" y="894218"/>
              <a:chExt cx="2687667" cy="2486998"/>
            </a:xfrm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00279777-F8B3-BC96-6ADE-D3DD131A236D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E07424B-A8BE-24AA-F28C-68E1B47FF49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그림 50" descr="도표, 직사각형, 사각형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7424F8D-A632-2D40-2A0D-7C61797A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3" t="16589" r="22327" b="15411"/>
            <a:stretch>
              <a:fillRect/>
            </a:stretch>
          </p:blipFill>
          <p:spPr>
            <a:xfrm>
              <a:off x="592170" y="1198722"/>
              <a:ext cx="1181990" cy="10722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2E9C59-ED59-60A3-4841-E5F243158D21}"/>
                </a:ext>
              </a:extLst>
            </p:cNvPr>
            <p:cNvSpPr txBox="1"/>
            <p:nvPr/>
          </p:nvSpPr>
          <p:spPr>
            <a:xfrm>
              <a:off x="276384" y="2681861"/>
              <a:ext cx="763029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테이블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8BB961-3BD0-EB74-48E9-87386985F8ED}"/>
                </a:ext>
              </a:extLst>
            </p:cNvPr>
            <p:cNvSpPr txBox="1"/>
            <p:nvPr/>
          </p:nvSpPr>
          <p:spPr>
            <a:xfrm>
              <a:off x="276384" y="2922363"/>
              <a:ext cx="17055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로스트아크의 스킬 관련 데이터 테이블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D0C51A1B-514A-2B06-88AB-2CC324C4405A}"/>
                </a:ext>
              </a:extLst>
            </p:cNvPr>
            <p:cNvGrpSpPr/>
            <p:nvPr/>
          </p:nvGrpSpPr>
          <p:grpSpPr>
            <a:xfrm>
              <a:off x="276384" y="3132087"/>
              <a:ext cx="1094746" cy="144251"/>
              <a:chOff x="904871" y="3132087"/>
              <a:chExt cx="1094746" cy="14425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8E16B0-6B70-EE25-5F1F-30499FDB63D8}"/>
                  </a:ext>
                </a:extLst>
              </p:cNvPr>
              <p:cNvSpPr txBox="1"/>
              <p:nvPr/>
            </p:nvSpPr>
            <p:spPr>
              <a:xfrm>
                <a:off x="904871" y="3132087"/>
                <a:ext cx="639477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데이터 테이블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8136EE8-3E85-C403-C383-FE3A2CD73C8E}"/>
                  </a:ext>
                </a:extLst>
              </p:cNvPr>
              <p:cNvSpPr txBox="1"/>
              <p:nvPr/>
            </p:nvSpPr>
            <p:spPr>
              <a:xfrm>
                <a:off x="1649373" y="3132087"/>
                <a:ext cx="350244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7B6FAA-6DD0-DB94-5980-FFECFEA60333}"/>
                  </a:ext>
                </a:extLst>
              </p:cNvPr>
              <p:cNvSpPr txBox="1"/>
              <p:nvPr/>
            </p:nvSpPr>
            <p:spPr>
              <a:xfrm>
                <a:off x="1544348" y="3132212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C06365-32C7-DF74-129C-EC84AC21038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9" y="2605240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4" name="그림 20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B510CBC-6A26-7257-3D23-C6953E65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864" y="2418600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B2436B-7803-44A9-FEF9-0E82DAEAC90B}"/>
              </a:ext>
            </a:extLst>
          </p:cNvPr>
          <p:cNvGrpSpPr/>
          <p:nvPr/>
        </p:nvGrpSpPr>
        <p:grpSpPr>
          <a:xfrm>
            <a:off x="2498021" y="930603"/>
            <a:ext cx="1983600" cy="2487125"/>
            <a:chOff x="2498021" y="930603"/>
            <a:chExt cx="1983600" cy="2487125"/>
          </a:xfrm>
        </p:grpSpPr>
        <p:pic>
          <p:nvPicPr>
            <p:cNvPr id="65" name="그림 64" descr="CG 아트워크, 인간의 얼굴, 아니메, 가상의 캐릭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7490E7D-DAB9-76C4-D317-AA7D2196A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6" t="1968" r="8326" b="2500"/>
            <a:stretch>
              <a:fillRect/>
            </a:stretch>
          </p:blipFill>
          <p:spPr>
            <a:xfrm>
              <a:off x="2501698" y="930603"/>
              <a:ext cx="1977026" cy="1716863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217C8C7-4971-8B47-4B1A-F6F41E0C4E78}"/>
                </a:ext>
              </a:extLst>
            </p:cNvPr>
            <p:cNvGrpSpPr/>
            <p:nvPr/>
          </p:nvGrpSpPr>
          <p:grpSpPr>
            <a:xfrm>
              <a:off x="2498021" y="930730"/>
              <a:ext cx="1982152" cy="2486998"/>
              <a:chOff x="192088" y="894218"/>
              <a:chExt cx="2687667" cy="2486998"/>
            </a:xfrm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E9243C87-5B5F-627B-1BA5-1D7D41A843EC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EB4E4BDA-EF8A-5D69-E633-EFEC13916B38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3B1EB3-B8AB-78BE-5EDE-EF9131C9EC65}"/>
                </a:ext>
              </a:extLst>
            </p:cNvPr>
            <p:cNvSpPr txBox="1"/>
            <p:nvPr/>
          </p:nvSpPr>
          <p:spPr>
            <a:xfrm>
              <a:off x="2582316" y="2718373"/>
              <a:ext cx="36548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창술사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224CD0-0CED-BE9F-1320-B5150301F954}"/>
                </a:ext>
              </a:extLst>
            </p:cNvPr>
            <p:cNvSpPr txBox="1"/>
            <p:nvPr/>
          </p:nvSpPr>
          <p:spPr>
            <a:xfrm>
              <a:off x="2582316" y="2958875"/>
              <a:ext cx="140102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창술사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역기획서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181E60B-A5A1-6C61-F211-ADD2D12A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498021" y="2641752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2" name="그림 20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9FF21A-5C50-C5F5-4B4E-FE94EFC5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160" y="2455112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1D8B41C-70E7-748B-6ED0-569C1CF6D07F}"/>
                </a:ext>
              </a:extLst>
            </p:cNvPr>
            <p:cNvGrpSpPr/>
            <p:nvPr/>
          </p:nvGrpSpPr>
          <p:grpSpPr>
            <a:xfrm>
              <a:off x="2589937" y="3168599"/>
              <a:ext cx="1826244" cy="144251"/>
              <a:chOff x="2589937" y="3168599"/>
              <a:chExt cx="1826244" cy="144251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A947959-18E4-C574-6505-D7A5F2B1BC8B}"/>
                  </a:ext>
                </a:extLst>
              </p:cNvPr>
              <p:cNvSpPr txBox="1"/>
              <p:nvPr/>
            </p:nvSpPr>
            <p:spPr>
              <a:xfrm>
                <a:off x="3045205" y="3168599"/>
                <a:ext cx="350244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27E3A9-2B65-D577-C4E3-493D27048831}"/>
                  </a:ext>
                </a:extLst>
              </p:cNvPr>
              <p:cNvSpPr txBox="1"/>
              <p:nvPr/>
            </p:nvSpPr>
            <p:spPr>
              <a:xfrm>
                <a:off x="2940180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530F3D2A-290E-5BED-03B1-248BAAD8ADFC}"/>
                  </a:ext>
                </a:extLst>
              </p:cNvPr>
              <p:cNvSpPr txBox="1"/>
              <p:nvPr/>
            </p:nvSpPr>
            <p:spPr>
              <a:xfrm>
                <a:off x="2589937" y="3168599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A1E34FF-B67A-6B77-3CA8-B8D4333DD279}"/>
                  </a:ext>
                </a:extLst>
              </p:cNvPr>
              <p:cNvSpPr txBox="1"/>
              <p:nvPr/>
            </p:nvSpPr>
            <p:spPr>
              <a:xfrm>
                <a:off x="4155105" y="3168599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E5B15CCD-6B01-F800-030B-5A92154CDC1F}"/>
                  </a:ext>
                </a:extLst>
              </p:cNvPr>
              <p:cNvSpPr txBox="1"/>
              <p:nvPr/>
            </p:nvSpPr>
            <p:spPr>
              <a:xfrm>
                <a:off x="3395449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82B2373-98E7-B07B-A022-FF90F5984500}"/>
                  </a:ext>
                </a:extLst>
              </p:cNvPr>
              <p:cNvSpPr txBox="1"/>
              <p:nvPr/>
            </p:nvSpPr>
            <p:spPr>
              <a:xfrm>
                <a:off x="3500474" y="3168599"/>
                <a:ext cx="549606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시스템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0ED1AB7D-DD56-5D57-00A1-C97B5D883051}"/>
                  </a:ext>
                </a:extLst>
              </p:cNvPr>
              <p:cNvSpPr txBox="1"/>
              <p:nvPr/>
            </p:nvSpPr>
            <p:spPr>
              <a:xfrm>
                <a:off x="4050080" y="3168724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87304E5-A999-567A-E03C-B56A095DCC0C}"/>
              </a:ext>
            </a:extLst>
          </p:cNvPr>
          <p:cNvGrpSpPr/>
          <p:nvPr/>
        </p:nvGrpSpPr>
        <p:grpSpPr>
          <a:xfrm>
            <a:off x="4658592" y="930729"/>
            <a:ext cx="1983600" cy="2486998"/>
            <a:chOff x="4658592" y="930729"/>
            <a:chExt cx="1983600" cy="2486998"/>
          </a:xfrm>
        </p:grpSpPr>
        <p:pic>
          <p:nvPicPr>
            <p:cNvPr id="97" name="그림 96" descr="스케치, 그림, 페인팅, 일러스트레이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54F4BF6-CEA6-8A30-8CDE-F38EA518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9" t="1" r="9250" b="930"/>
            <a:stretch>
              <a:fillRect/>
            </a:stretch>
          </p:blipFill>
          <p:spPr>
            <a:xfrm>
              <a:off x="4689082" y="930729"/>
              <a:ext cx="1921173" cy="1711149"/>
            </a:xfrm>
            <a:prstGeom prst="rect">
              <a:avLst/>
            </a:prstGeom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F69DF6E-8A91-FA61-D6DC-95C7D269B45F}"/>
                </a:ext>
              </a:extLst>
            </p:cNvPr>
            <p:cNvGrpSpPr/>
            <p:nvPr/>
          </p:nvGrpSpPr>
          <p:grpSpPr>
            <a:xfrm>
              <a:off x="4658592" y="930730"/>
              <a:ext cx="1982152" cy="2486997"/>
              <a:chOff x="192088" y="894218"/>
              <a:chExt cx="2687667" cy="2486997"/>
            </a:xfrm>
          </p:grpSpPr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1E14AB1E-D8A6-6EB1-8467-40CBD6D9C86C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27723865-89AC-E919-4702-166F47940FF2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DA2E04C-79AE-72B4-78A5-9A451FEFFECC}"/>
                </a:ext>
              </a:extLst>
            </p:cNvPr>
            <p:cNvSpPr txBox="1"/>
            <p:nvPr/>
          </p:nvSpPr>
          <p:spPr>
            <a:xfrm>
              <a:off x="4742887" y="2718499"/>
              <a:ext cx="110927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화령사</a:t>
              </a:r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(Ember Spirit)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1D571F0-4FB9-BD88-8897-59AD654424C3}"/>
                </a:ext>
              </a:extLst>
            </p:cNvPr>
            <p:cNvSpPr txBox="1"/>
            <p:nvPr/>
          </p:nvSpPr>
          <p:spPr>
            <a:xfrm>
              <a:off x="4742887" y="2959001"/>
              <a:ext cx="1279196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63F0E991-4874-F31F-7ED2-D2400A19CF3A}"/>
                </a:ext>
              </a:extLst>
            </p:cNvPr>
            <p:cNvCxnSpPr>
              <a:cxnSpLocks/>
            </p:cNvCxnSpPr>
            <p:nvPr/>
          </p:nvCxnSpPr>
          <p:spPr>
            <a:xfrm>
              <a:off x="4658592" y="2643478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3" name="그림 202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A1A55E-1D0F-D8D1-F72A-5C721630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367" y="2455112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89898F4-5398-9572-45D0-8915A49A0DC3}"/>
                </a:ext>
              </a:extLst>
            </p:cNvPr>
            <p:cNvGrpSpPr/>
            <p:nvPr/>
          </p:nvGrpSpPr>
          <p:grpSpPr>
            <a:xfrm>
              <a:off x="4742887" y="3168662"/>
              <a:ext cx="1370975" cy="144251"/>
              <a:chOff x="4742887" y="3168662"/>
              <a:chExt cx="1370975" cy="144251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C06F31-BF12-D1F1-2828-3C4A1B933B7A}"/>
                  </a:ext>
                </a:extLst>
              </p:cNvPr>
              <p:cNvSpPr txBox="1"/>
              <p:nvPr/>
            </p:nvSpPr>
            <p:spPr>
              <a:xfrm>
                <a:off x="4742887" y="3168662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BD7D15C-BD73-5C19-885A-74CE26100AAA}"/>
                  </a:ext>
                </a:extLst>
              </p:cNvPr>
              <p:cNvSpPr txBox="1"/>
              <p:nvPr/>
            </p:nvSpPr>
            <p:spPr>
              <a:xfrm>
                <a:off x="5093130" y="3168787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0FEE9C0-AC5C-07D9-5C26-0AA09A961C31}"/>
                  </a:ext>
                </a:extLst>
              </p:cNvPr>
              <p:cNvSpPr txBox="1"/>
              <p:nvPr/>
            </p:nvSpPr>
            <p:spPr>
              <a:xfrm>
                <a:off x="5852786" y="3168662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EDDF07EB-B071-11F6-C312-68EEFA33785C}"/>
                  </a:ext>
                </a:extLst>
              </p:cNvPr>
              <p:cNvSpPr txBox="1"/>
              <p:nvPr/>
            </p:nvSpPr>
            <p:spPr>
              <a:xfrm>
                <a:off x="5198155" y="3168662"/>
                <a:ext cx="549606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시스템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A2057E38-E3DA-5F24-B4A1-3A3F224FA47D}"/>
                  </a:ext>
                </a:extLst>
              </p:cNvPr>
              <p:cNvSpPr txBox="1"/>
              <p:nvPr/>
            </p:nvSpPr>
            <p:spPr>
              <a:xfrm>
                <a:off x="5747761" y="3168787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219796-6882-854D-9943-B2AF2972D3FE}"/>
              </a:ext>
            </a:extLst>
          </p:cNvPr>
          <p:cNvGrpSpPr/>
          <p:nvPr/>
        </p:nvGrpSpPr>
        <p:grpSpPr>
          <a:xfrm>
            <a:off x="8979734" y="930730"/>
            <a:ext cx="1983600" cy="2486997"/>
            <a:chOff x="8979734" y="930730"/>
            <a:chExt cx="1983600" cy="2486997"/>
          </a:xfrm>
        </p:grpSpPr>
        <p:pic>
          <p:nvPicPr>
            <p:cNvPr id="194" name="그림 193" descr="아니메, CG 아트워크, 만화 영화, PC 게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F46FAFA-9FFC-AF88-5412-7B5BED8D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17" r="1764"/>
            <a:stretch>
              <a:fillRect/>
            </a:stretch>
          </p:blipFill>
          <p:spPr>
            <a:xfrm>
              <a:off x="8979734" y="930730"/>
              <a:ext cx="1982152" cy="1717200"/>
            </a:xfrm>
            <a:prstGeom prst="rect">
              <a:avLst/>
            </a:prstGeom>
          </p:spPr>
        </p:pic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EE5540F-F758-4394-1E43-DA7CFF27BCB9}"/>
                </a:ext>
              </a:extLst>
            </p:cNvPr>
            <p:cNvGrpSpPr/>
            <p:nvPr/>
          </p:nvGrpSpPr>
          <p:grpSpPr>
            <a:xfrm>
              <a:off x="8979734" y="930730"/>
              <a:ext cx="1982152" cy="2486997"/>
              <a:chOff x="192088" y="894218"/>
              <a:chExt cx="2687667" cy="2486997"/>
            </a:xfrm>
          </p:grpSpPr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EEFC0F38-DFA0-7739-6E85-BCA6150BD883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55EC69A8-C75D-1F30-B2BA-C925CFFC98F7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2244DFE-AD8F-515D-05BB-0E209E50BBE3}"/>
                </a:ext>
              </a:extLst>
            </p:cNvPr>
            <p:cNvSpPr txBox="1"/>
            <p:nvPr/>
          </p:nvSpPr>
          <p:spPr>
            <a:xfrm>
              <a:off x="9064029" y="2718499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탈론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8FEBAB3-D9C3-04DF-1355-527C76DB3EE3}"/>
                </a:ext>
              </a:extLst>
            </p:cNvPr>
            <p:cNvSpPr txBox="1"/>
            <p:nvPr/>
          </p:nvSpPr>
          <p:spPr>
            <a:xfrm>
              <a:off x="9064029" y="2959001"/>
              <a:ext cx="168635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리그 오브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레전트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탈론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리메이크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C80CFA63-9922-458E-A7C0-DA4E2676619F}"/>
                </a:ext>
              </a:extLst>
            </p:cNvPr>
            <p:cNvCxnSpPr>
              <a:cxnSpLocks/>
            </p:cNvCxnSpPr>
            <p:nvPr/>
          </p:nvCxnSpPr>
          <p:spPr>
            <a:xfrm>
              <a:off x="8979734" y="2641878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42AE6AD-D7DC-D99A-4EAA-33501C4F9C9F}"/>
                </a:ext>
              </a:extLst>
            </p:cNvPr>
            <p:cNvGrpSpPr/>
            <p:nvPr/>
          </p:nvGrpSpPr>
          <p:grpSpPr>
            <a:xfrm>
              <a:off x="9064029" y="3168851"/>
              <a:ext cx="1259075" cy="144251"/>
              <a:chOff x="9064029" y="3168851"/>
              <a:chExt cx="1259075" cy="144251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D40ED93-899A-E81B-AEA6-DF194FB0887E}"/>
                  </a:ext>
                </a:extLst>
              </p:cNvPr>
              <p:cNvSpPr txBox="1"/>
              <p:nvPr/>
            </p:nvSpPr>
            <p:spPr>
              <a:xfrm>
                <a:off x="9064029" y="3168851"/>
                <a:ext cx="350243" cy="144251"/>
              </a:xfrm>
              <a:prstGeom prst="roundRect">
                <a:avLst/>
              </a:prstGeom>
              <a:solidFill>
                <a:srgbClr val="F8E6B6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6B85A817-B1C2-51C6-19C8-188DADBA03D0}"/>
                  </a:ext>
                </a:extLst>
              </p:cNvPr>
              <p:cNvSpPr txBox="1"/>
              <p:nvPr/>
            </p:nvSpPr>
            <p:spPr>
              <a:xfrm>
                <a:off x="10062028" y="3168851"/>
                <a:ext cx="261076" cy="144251"/>
              </a:xfrm>
              <a:prstGeom prst="roundRect">
                <a:avLst/>
              </a:prstGeom>
              <a:solidFill>
                <a:srgbClr val="CDE1EC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6514F34-EFD0-9FE6-1F30-5D452FD20457}"/>
                  </a:ext>
                </a:extLst>
              </p:cNvPr>
              <p:cNvSpPr txBox="1"/>
              <p:nvPr/>
            </p:nvSpPr>
            <p:spPr>
              <a:xfrm>
                <a:off x="9414272" y="316897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77D076D-1EBD-3B39-C3FB-D0D664CB6E73}"/>
                  </a:ext>
                </a:extLst>
              </p:cNvPr>
              <p:cNvSpPr txBox="1"/>
              <p:nvPr/>
            </p:nvSpPr>
            <p:spPr>
              <a:xfrm>
                <a:off x="9957003" y="316897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9A7DED1-C213-21F0-9F24-702191A17923}"/>
                  </a:ext>
                </a:extLst>
              </p:cNvPr>
              <p:cNvSpPr txBox="1"/>
              <p:nvPr/>
            </p:nvSpPr>
            <p:spPr>
              <a:xfrm>
                <a:off x="9519297" y="3168851"/>
                <a:ext cx="437706" cy="144251"/>
              </a:xfrm>
              <a:prstGeom prst="roundRect">
                <a:avLst/>
              </a:prstGeom>
              <a:solidFill>
                <a:srgbClr val="E6E4E0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리메이크</a:t>
                </a:r>
              </a:p>
            </p:txBody>
          </p:sp>
        </p:grpSp>
        <p:pic>
          <p:nvPicPr>
            <p:cNvPr id="222" name="그림 221" descr="폰트, 타이포그래피, 그래픽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7DA86B5-5C1D-9E0D-923E-5004EDD0D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758" y="2283530"/>
              <a:ext cx="699687" cy="286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601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10381</TotalTime>
  <Words>646</Words>
  <Application>Microsoft Office PowerPoint</Application>
  <PresentationFormat>와이드스크린</PresentationFormat>
  <Paragraphs>160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Pretendard</vt:lpstr>
      <vt:lpstr>Pretendard Medium</vt:lpstr>
      <vt:lpstr>Pretendard SemiBold</vt:lpstr>
      <vt:lpstr>맑은 고딕</vt:lpstr>
      <vt:lpstr>페이퍼로지 5 Medium</vt:lpstr>
      <vt:lpstr>페이퍼로지 6 SemiBold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466</cp:revision>
  <dcterms:created xsi:type="dcterms:W3CDTF">2025-06-06T11:22:44Z</dcterms:created>
  <dcterms:modified xsi:type="dcterms:W3CDTF">2025-08-18T12:51:05Z</dcterms:modified>
</cp:coreProperties>
</file>